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1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>
        <p:scale>
          <a:sx n="75" d="100"/>
          <a:sy n="75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447800" y="978518"/>
            <a:ext cx="6741459" cy="2526682"/>
          </a:xfrm>
        </p:spPr>
        <p:txBody>
          <a:bodyPr>
            <a:norm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„Să înveți e distractiv!”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vi-VN" sz="2000" dirty="0">
                <a:solidFill>
                  <a:schemeClr val="tx1"/>
                </a:solidFill>
              </a:rPr>
              <a:t>roiect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vi-VN" sz="2000" dirty="0">
                <a:solidFill>
                  <a:schemeClr val="tx1"/>
                </a:solidFill>
              </a:rPr>
              <a:t>Erasmus Plus, </a:t>
            </a:r>
            <a:br>
              <a:rPr lang="vi-VN" sz="2000" dirty="0">
                <a:solidFill>
                  <a:schemeClr val="tx1"/>
                </a:solidFill>
              </a:rPr>
            </a:br>
            <a:r>
              <a:rPr lang="vi-VN" sz="2000" dirty="0">
                <a:solidFill>
                  <a:schemeClr val="tx1"/>
                </a:solidFill>
              </a:rPr>
              <a:t>nr. 2019-1-RO01-KA101-062657</a:t>
            </a:r>
            <a:br>
              <a:rPr lang="ro-RO" sz="2000" dirty="0">
                <a:solidFill>
                  <a:schemeClr val="tx1"/>
                </a:solidFill>
              </a:rPr>
            </a:br>
            <a:endParaRPr lang="en-US" sz="16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4572000" cy="927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0501"/>
            <a:ext cx="2081941" cy="1662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4343400"/>
            <a:ext cx="4270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/>
              <a:t>    </a:t>
            </a:r>
            <a:r>
              <a:rPr lang="en-US" dirty="0" err="1"/>
              <a:t>Conţinutul</a:t>
            </a:r>
            <a:r>
              <a:rPr lang="en-US" dirty="0"/>
              <a:t> </a:t>
            </a:r>
            <a:r>
              <a:rPr lang="en-US" dirty="0" err="1"/>
              <a:t>prezentului</a:t>
            </a:r>
            <a:r>
              <a:rPr lang="en-US" dirty="0"/>
              <a:t> material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responsabilitatea</a:t>
            </a:r>
            <a:r>
              <a:rPr lang="en-US" dirty="0"/>
              <a:t> </a:t>
            </a:r>
            <a:r>
              <a:rPr lang="en-US" dirty="0" err="1"/>
              <a:t>exclusivă</a:t>
            </a:r>
            <a:r>
              <a:rPr lang="en-US" dirty="0"/>
              <a:t> a </a:t>
            </a:r>
            <a:r>
              <a:rPr lang="en-US" dirty="0" err="1"/>
              <a:t>autorilor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Agenţia</a:t>
            </a:r>
            <a:r>
              <a:rPr lang="en-US" dirty="0"/>
              <a:t> </a:t>
            </a:r>
            <a:r>
              <a:rPr lang="en-US" dirty="0" err="1"/>
              <a:t>Naţională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Comisia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 nu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responsabile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conţinutul</a:t>
            </a:r>
            <a:r>
              <a:rPr lang="en-US" dirty="0"/>
              <a:t> </a:t>
            </a:r>
            <a:r>
              <a:rPr lang="en-US" dirty="0" err="1"/>
              <a:t>informaţiei</a:t>
            </a:r>
            <a:r>
              <a:rPr lang="ro-R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66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ă a răspunsurilor din Formulare. Titlul întrebării: Cum intenționați să aplicați la clasă aceste informații?. Numărul de răspunsuri: 42 de răspunsuri.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467600" cy="3551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44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ă a răspunsurilor din Formulare. Titlul întrebării: Sunteți interesați/ disponibili pentru a participa la alte proiecte desfășurate prin intermediul Programului Erasmus+?. Numărul de răspunsuri: 42 de răspunsuri.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37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32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ă a răspunsurilor din Formulare. Titlul întrebării: Sunteți interesați/ disponibili pentru a participa la alte proiecte desfășurate prin intermediul Programului Erasmus+?. Numărul de răspunsuri: 42 de răspunsuri.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467600" cy="379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10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descărcar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829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3200678" cy="9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2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05800" cy="6092952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ro-RO" sz="2800" dirty="0"/>
          </a:p>
          <a:p>
            <a:pPr marL="0" indent="0" algn="ctr">
              <a:buNone/>
            </a:pPr>
            <a:r>
              <a:rPr lang="ro-RO" sz="2800" dirty="0"/>
              <a:t>Workshopuri</a:t>
            </a:r>
            <a:endParaRPr lang="en-US" sz="2800" dirty="0"/>
          </a:p>
          <a:p>
            <a:pPr marL="0" indent="0" algn="ctr">
              <a:buNone/>
            </a:pPr>
            <a:r>
              <a:rPr lang="ro-RO" sz="2800" b="1" dirty="0"/>
              <a:t>„Să înveți e distractiv!” – Abordări progresive în educație</a:t>
            </a:r>
            <a:endParaRPr lang="en-US" sz="2800" dirty="0"/>
          </a:p>
          <a:p>
            <a:pPr indent="0" algn="ctr">
              <a:buNone/>
            </a:pPr>
            <a:endParaRPr lang="ro-RO" sz="2800" dirty="0"/>
          </a:p>
          <a:p>
            <a:pPr indent="0" algn="ctr">
              <a:buNone/>
            </a:pPr>
            <a:endParaRPr lang="ro-RO" sz="2800" dirty="0"/>
          </a:p>
          <a:p>
            <a:pPr indent="0" algn="ctr">
              <a:buNone/>
            </a:pPr>
            <a:endParaRPr lang="ro-RO" sz="2800" dirty="0"/>
          </a:p>
          <a:p>
            <a:pPr indent="0" algn="ctr">
              <a:buNone/>
            </a:pPr>
            <a:endParaRPr lang="en-US" sz="2800" dirty="0"/>
          </a:p>
          <a:p>
            <a:pPr indent="0" algn="ctr">
              <a:buNone/>
            </a:pPr>
            <a:r>
              <a:rPr lang="ro-RO" sz="2800" b="1" dirty="0"/>
              <a:t>Scopul activități</a:t>
            </a:r>
            <a:r>
              <a:rPr lang="en-US" sz="2800" b="1" dirty="0" err="1"/>
              <a:t>lor</a:t>
            </a:r>
            <a:r>
              <a:rPr lang="ro-RO" sz="2800" b="1" dirty="0"/>
              <a:t>: </a:t>
            </a:r>
            <a:r>
              <a:rPr lang="ro-RO" sz="2800" dirty="0"/>
              <a:t>Conștientizarea avantajelor învățării progresive, experențiale și bazate pe proiect pentru dezvoltarea holistică a elevilor.</a:t>
            </a:r>
            <a:endParaRPr lang="en-US" sz="2800" dirty="0"/>
          </a:p>
          <a:p>
            <a:pPr indent="0" algn="ctr">
              <a:buNone/>
            </a:pPr>
            <a:endParaRPr lang="ro-RO" sz="2800" dirty="0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619375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7391400" cy="5864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b="1" dirty="0"/>
              <a:t>                          </a:t>
            </a:r>
            <a:r>
              <a:rPr lang="en-US" b="1" dirty="0" err="1"/>
              <a:t>Programul</a:t>
            </a:r>
            <a:r>
              <a:rPr lang="en-US" b="1" dirty="0"/>
              <a:t> </a:t>
            </a:r>
            <a:r>
              <a:rPr lang="en-US" b="1" dirty="0" err="1"/>
              <a:t>activit</a:t>
            </a:r>
            <a:r>
              <a:rPr lang="ro-RO" b="1" dirty="0"/>
              <a:t>ăților</a:t>
            </a:r>
          </a:p>
          <a:p>
            <a:pPr marL="0" indent="0" algn="just">
              <a:buNone/>
            </a:pPr>
            <a:endParaRPr lang="ro-RO" b="1" dirty="0"/>
          </a:p>
          <a:p>
            <a:pPr marL="0" indent="0" algn="just">
              <a:buNone/>
            </a:pPr>
            <a:endParaRPr lang="ro-RO" b="1" dirty="0"/>
          </a:p>
          <a:p>
            <a:pPr algn="just"/>
            <a:r>
              <a:rPr lang="ro-RO" i="1" dirty="0"/>
              <a:t>Cuvânt de deschidere</a:t>
            </a:r>
          </a:p>
          <a:p>
            <a:pPr algn="just"/>
            <a:r>
              <a:rPr lang="ro-RO" i="1" dirty="0"/>
              <a:t>Alternativa educațională Montessori între teorie și practică </a:t>
            </a:r>
          </a:p>
          <a:p>
            <a:pPr algn="just"/>
            <a:r>
              <a:rPr lang="ro-RO" i="1" dirty="0"/>
              <a:t>Pedagogia Waldorf. Aplicații</a:t>
            </a:r>
          </a:p>
          <a:p>
            <a:pPr algn="just"/>
            <a:r>
              <a:rPr lang="ro-RO" i="1" dirty="0"/>
              <a:t>Aplicabilitatea alternativei pedagogice Reggio Emilia în sistemul de învățământ românesc</a:t>
            </a:r>
          </a:p>
          <a:p>
            <a:pPr algn="just"/>
            <a:r>
              <a:rPr lang="ro-RO" i="1" dirty="0"/>
              <a:t>Dezbateri și concluzii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234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o-RO" b="1" dirty="0"/>
              <a:t>Grupuri țintă</a:t>
            </a:r>
          </a:p>
          <a:p>
            <a:pPr marL="0" indent="0" algn="ctr">
              <a:buNone/>
            </a:pPr>
            <a:endParaRPr lang="ro-RO" b="1" dirty="0"/>
          </a:p>
          <a:p>
            <a:pPr marL="0" indent="0" algn="just">
              <a:buNone/>
            </a:pPr>
            <a:r>
              <a:rPr lang="ro-RO" b="1" dirty="0"/>
              <a:t>	</a:t>
            </a:r>
            <a:r>
              <a:rPr lang="ro-RO" dirty="0"/>
              <a:t>Grupurile țintă (4) ale workshopurilor au fost alcătuite din cadre didactice (56) ale Colegiului Național Pedagogic „Ștefan Velovan” din Craiova, cărora li s-a prezentat specificul alternativelor </a:t>
            </a:r>
            <a:r>
              <a:rPr lang="ro-RO" i="1" dirty="0"/>
              <a:t>Montessori, Waldorf </a:t>
            </a:r>
            <a:r>
              <a:rPr lang="ro-RO" dirty="0"/>
              <a:t>și </a:t>
            </a:r>
            <a:r>
              <a:rPr lang="ro-RO" i="1" dirty="0"/>
              <a:t>Regio Maria</a:t>
            </a:r>
            <a:r>
              <a:rPr lang="ro-RO" dirty="0"/>
              <a:t>, în vederea transferabilității acestora în învățământul de masă.</a:t>
            </a:r>
          </a:p>
          <a:p>
            <a:pPr marL="0" indent="0" algn="just">
              <a:buNone/>
            </a:pPr>
            <a:r>
              <a:rPr lang="ro-RO" dirty="0"/>
              <a:t>	De asemenea, s-a urmărit diversificarea serviciilor educaționale ale școlii prin creșterea atractivității și adresabilității strategiilor didactice utilizate de cel puțin 40% din profesori în activitățile curriculare și extracurriculare la toate nivelurile de învățămant.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3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Fotografii din timpul activităților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7649"/>
            <a:ext cx="3429000" cy="25717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4950"/>
            <a:ext cx="3479800" cy="2609850"/>
          </a:xfrm>
          <a:prstGeom prst="rect">
            <a:avLst/>
          </a:prstGeom>
        </p:spPr>
      </p:pic>
      <p:pic>
        <p:nvPicPr>
          <p:cNvPr id="2053" name="Picture 5" descr="C:\Users\user\Downloads\IMG-20220630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444240" cy="25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IMG-20220630-WA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0200"/>
            <a:ext cx="3410373" cy="25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856566" cy="2892425"/>
          </a:xfrm>
        </p:spPr>
      </p:pic>
      <p:pic>
        <p:nvPicPr>
          <p:cNvPr id="3074" name="Picture 2" descr="C:\Users\user\Downloads\WhatsApp Image 2022-06-30 at 15.58.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066800"/>
            <a:ext cx="4279900" cy="184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lob:https://web.whatsapp.com/30c94f7f-5f7e-4eeb-9c69-dd4b655f74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lob:https://web.whatsapp.com/30c94f7f-5f7e-4eeb-9c69-dd4b655f74f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C:\Users\user\Downloads\WhatsApp Image 2022-06-30 at 16.05.0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6096000" cy="25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17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Analiza chestionarelor aplicate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o-RO" dirty="0"/>
              <a:t>	</a:t>
            </a:r>
          </a:p>
          <a:p>
            <a:pPr marL="0" indent="0" algn="just">
              <a:buNone/>
            </a:pPr>
            <a:r>
              <a:rPr lang="ro-RO" dirty="0"/>
              <a:t>	Cadrele didactice participante la workshopuri au completat chestionare de feedback de tipul google forms, a căror analiză a fost realizată după colectarea datelor.</a:t>
            </a:r>
            <a:endParaRPr lang="en-US" dirty="0"/>
          </a:p>
        </p:txBody>
      </p:sp>
      <p:pic>
        <p:nvPicPr>
          <p:cNvPr id="4098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3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ă a răspunsurilor din Formulare. Titlul întrebării: Cât de cunoscute vă sunt alternativele educaționale?. Numărul de răspunsuri: 42 de răspunsuri.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467600" cy="3551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32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ă a răspunsurilor din Formulare. Titlul întrebării: Precizați utilitatea informațiilor comunicate în cadrul acestei activități!. Numărul de răspunsuri: 42 de răspunsuri.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467600" cy="3141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768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499</TotalTime>
  <Words>107</Words>
  <Application>Microsoft Office PowerPoint</Application>
  <PresentationFormat>Expunere pe ecran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4" baseType="lpstr">
      <vt:lpstr>Oriel</vt:lpstr>
      <vt:lpstr>„Să înveți e distractiv!”  Proiect Erasmus Plus,  nr. 2019-1-RO01-KA101-062657 </vt:lpstr>
      <vt:lpstr>Prezentare PowerPoint</vt:lpstr>
      <vt:lpstr>Prezentare PowerPoint</vt:lpstr>
      <vt:lpstr>Prezentare PowerPoint</vt:lpstr>
      <vt:lpstr>Fotografii din timpul activităților</vt:lpstr>
      <vt:lpstr>Prezentare PowerPoint</vt:lpstr>
      <vt:lpstr>Analiza chestionarelor aplicate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„Să înveți e distractiv!” – Abordări progresive în educație,  organizat în cadrul proiectului Erasmus Plus,  nr. 2019-1-RO01-KA101-062657</dc:title>
  <dc:creator>user</dc:creator>
  <cp:lastModifiedBy>simona_pirvu2004@yahoo.com</cp:lastModifiedBy>
  <cp:revision>26</cp:revision>
  <dcterms:created xsi:type="dcterms:W3CDTF">2006-08-16T00:00:00Z</dcterms:created>
  <dcterms:modified xsi:type="dcterms:W3CDTF">2022-07-01T09:56:24Z</dcterms:modified>
</cp:coreProperties>
</file>